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76" r:id="rId3"/>
    <p:sldId id="278" r:id="rId4"/>
    <p:sldId id="281" r:id="rId5"/>
    <p:sldId id="282" r:id="rId6"/>
    <p:sldId id="283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F7C82-CFC0-46B5-92AC-8C39CC562574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1F3CD-799F-4771-A48B-0565FB3F7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F3CD-799F-4771-A48B-0565FB3F71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F3CD-799F-4771-A48B-0565FB3F71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F3CD-799F-4771-A48B-0565FB3F71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F3CD-799F-4771-A48B-0565FB3F71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F3CD-799F-4771-A48B-0565FB3F71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F3CD-799F-4771-A48B-0565FB3F71D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A1AEA-0BCF-408C-81FB-BDD3D302C72F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59912-E2D4-4735-A20E-0694F2596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431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FFB32-91A9-4813-9EB0-6EFDBF205E7E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4BCA-E575-41F4-9387-A0ABDE3CE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389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C927-E114-4A43-AA5A-BC631F152253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5E571-B419-4EC9-BBE8-1BF3A0CC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952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AF78E-17CE-4250-B797-C66AEC852B02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E221A-E91E-421B-A24B-18154EC20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6379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CF93-CF1B-4B39-A286-383068BB70C0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BA9C5-219B-4F0F-9AD8-93994236D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435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AEECE-D032-4E5B-B2E6-BC93915852A8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9537-7E38-4ADD-AC93-0000A2DE3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706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39889-4183-4561-9240-A68316159F2B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DF93-B11D-4813-BDB2-FA8C4468D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509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D5AA5-B062-4B5B-B076-0C4C7C25DE53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8E1B6-711B-420B-BA4D-99A24B774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593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6EEAB-3C76-44B8-97F8-81EA532FDD66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BAF51-F4E1-4CC5-9B14-867528D41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990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6BBC5-ADD6-4A76-9BD2-580C2CE731BE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6B7EF-882D-435B-9165-4BB2336F8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841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3CF1C-3DD5-47F0-B5A9-79611086C120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B61FF-0976-4285-B45C-309D9A675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586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858435-4C5D-4C67-B0AE-56ABB193B879}" type="datetimeFigureOut">
              <a:rPr lang="en-US"/>
              <a:pPr>
                <a:defRPr/>
              </a:pPr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8C623A-9125-4107-851E-7D9E514D7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MoiLenTauLua-V.A-4259074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Be%20Khoe%20Be%20Ngoan%20-%20Be%20Bao%20An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QuaBongTron-VA_jbs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6de2ebd485f3b9b2478c84d6116522dfa88e2ff51dea35b8be5d4d496dbecaa2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LGG_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4800" y="623888"/>
            <a:ext cx="85502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Giáo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án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Phát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triển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động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Đề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tài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Đi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zic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zắc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62000" y="4419600"/>
            <a:ext cx="6172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Lứa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tuổi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: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Nhà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trẻ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 24-36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tháng</a:t>
            </a:r>
            <a:endParaRPr lang="en-US" sz="3200" dirty="0">
              <a:solidFill>
                <a:srgbClr val="CC00CC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Giáo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CC00CC"/>
                </a:solidFill>
                <a:latin typeface="Times New Roman" pitchFamily="18" charset="0"/>
              </a:rPr>
              <a:t>viên</a:t>
            </a:r>
            <a:r>
              <a:rPr lang="en-US" sz="3200" dirty="0">
                <a:solidFill>
                  <a:srgbClr val="CC00CC"/>
                </a:solidFill>
                <a:latin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Nguyễn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C00CC"/>
                </a:solidFill>
                <a:latin typeface="Times New Roman" pitchFamily="18" charset="0"/>
              </a:rPr>
              <a:t>Thị</a:t>
            </a:r>
            <a:r>
              <a:rPr lang="en-US" sz="3200" dirty="0" smtClean="0">
                <a:solidFill>
                  <a:srgbClr val="CC00CC"/>
                </a:solidFill>
                <a:latin typeface="Times New Roman" pitchFamily="18" charset="0"/>
              </a:rPr>
              <a:t> Dung</a:t>
            </a:r>
            <a:endParaRPr lang="en-US" sz="3200" dirty="0">
              <a:solidFill>
                <a:srgbClr val="CC00CC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0"/>
            <a:ext cx="6553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TRƯỜNG MẦM NON GIA THƯỢNG</a:t>
            </a:r>
          </a:p>
        </p:txBody>
      </p:sp>
      <p:pic>
        <p:nvPicPr>
          <p:cNvPr id="8" name="Picture 4" descr="C:\Users\Welcome\Desktop\LOGO MNG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10668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1" name="Picture 3" descr="9e4b5790d5fb199b834c85400301b7f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14" name="WordArt 9"/>
          <p:cNvSpPr>
            <a:spLocks noChangeArrowheads="1" noChangeShapeType="1" noTextEdit="1"/>
          </p:cNvSpPr>
          <p:nvPr/>
        </p:nvSpPr>
        <p:spPr bwMode="auto">
          <a:xfrm>
            <a:off x="114300" y="331788"/>
            <a:ext cx="8915400" cy="60960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725586"/>
                <a:gd name="adj2" fmla="val 77241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8" name="Picture 18" descr="100023_241404448_pispxdf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9" descr="100023_241404448_pispxdf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242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0" descr="100023_241404448_pispxdf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1" descr="100023_241404448_pispxdf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3" descr="100023_241404448_pispxdf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WordArt 13"/>
          <p:cNvSpPr>
            <a:spLocks noChangeArrowheads="1" noChangeShapeType="1" noTextEdit="1"/>
          </p:cNvSpPr>
          <p:nvPr/>
        </p:nvSpPr>
        <p:spPr bwMode="auto">
          <a:xfrm>
            <a:off x="1409700" y="2335213"/>
            <a:ext cx="63246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Phần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1: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khởi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động</a:t>
            </a:r>
            <a:endParaRPr lang="en-US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VNI-Avo"/>
            </a:endParaRPr>
          </a:p>
          <a:p>
            <a:pPr algn="ctr"/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Đi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các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kiểu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trên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nền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nhạc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bài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“ m	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ời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lên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tàu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lửa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”</a:t>
            </a:r>
            <a:endParaRPr lang="en-US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VNI-Avo"/>
            </a:endParaRPr>
          </a:p>
        </p:txBody>
      </p:sp>
      <p:pic>
        <p:nvPicPr>
          <p:cNvPr id="20" name="MoiLenTauLua-V.A-425907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9" presetID="7" presetClass="emph" presetSubtype="2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6668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2048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1" name="Picture 3" descr="9e4b5790d5fb199b834c85400301b7f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8" name="Picture 18" descr="100023_241404448_pispxdf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9" descr="100023_241404448_pispxdf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242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0" descr="100023_241404448_pispxdf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1" descr="100023_241404448_pispxdf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3" descr="100023_241404448_pispxdf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WordArt 13"/>
          <p:cNvSpPr>
            <a:spLocks noChangeArrowheads="1" noChangeShapeType="1" noTextEdit="1"/>
          </p:cNvSpPr>
          <p:nvPr/>
        </p:nvSpPr>
        <p:spPr bwMode="auto">
          <a:xfrm>
            <a:off x="1409700" y="2335213"/>
            <a:ext cx="63246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Phần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2: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trọng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động</a:t>
            </a:r>
            <a:endParaRPr lang="en-US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VNI-Avo"/>
            </a:endParaRPr>
          </a:p>
          <a:p>
            <a:pPr algn="ctr"/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Tập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BTPTC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trên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nền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nhạc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bài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“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bé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khỏe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bé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ngoan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”</a:t>
            </a:r>
            <a:endParaRPr lang="en-US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VNI-Avo"/>
            </a:endParaRPr>
          </a:p>
        </p:txBody>
      </p:sp>
      <p:pic>
        <p:nvPicPr>
          <p:cNvPr id="19" name="Be Khoe Be Ngoan - Be Bao 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93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1" name="Picture 3" descr="9e4b5790d5fb199b834c85400301b7f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8" name="Picture 18" descr="100023_241404448_pispxdf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9" descr="100023_241404448_pispxdf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242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0" descr="100023_241404448_pispxdf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1" descr="100023_241404448_pispxdf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3" descr="100023_241404448_pispxdf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WordArt 13"/>
          <p:cNvSpPr>
            <a:spLocks noChangeArrowheads="1" noChangeShapeType="1" noTextEdit="1"/>
          </p:cNvSpPr>
          <p:nvPr/>
        </p:nvSpPr>
        <p:spPr bwMode="auto">
          <a:xfrm>
            <a:off x="1409700" y="2335213"/>
            <a:ext cx="63246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đi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theo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đường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zích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zắc</a:t>
            </a:r>
            <a:endParaRPr lang="en-US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VNI-Avo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1" name="Picture 3" descr="9e4b5790d5fb199b834c85400301b7f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14" name="WordArt 9"/>
          <p:cNvSpPr>
            <a:spLocks noChangeArrowheads="1" noChangeShapeType="1" noTextEdit="1"/>
          </p:cNvSpPr>
          <p:nvPr/>
        </p:nvSpPr>
        <p:spPr bwMode="auto">
          <a:xfrm>
            <a:off x="114300" y="331788"/>
            <a:ext cx="8915400" cy="6096000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0725586"/>
                <a:gd name="adj2" fmla="val 77241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b="1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8" name="Picture 18" descr="100023_241404448_pispxdf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9" descr="100023_241404448_pispxdf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242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0" descr="100023_241404448_pispxdf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1" descr="100023_241404448_pispxdf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3" descr="100023_241404448_pispxdf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WordArt 13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63246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trò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chơi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: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chuyen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bóng</a:t>
            </a:r>
            <a:endParaRPr lang="en-US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VNI-Avo"/>
            </a:endParaRPr>
          </a:p>
        </p:txBody>
      </p:sp>
      <p:pic>
        <p:nvPicPr>
          <p:cNvPr id="19" name="QuaBongTron-VA_jb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419600" y="1752600"/>
            <a:ext cx="1828800" cy="182880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9" presetID="7" presetClass="emph" presetSubtype="2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89592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2048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1" name="Picture 3" descr="9e4b5790d5fb199b834c85400301b7f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8" name="Picture 18" descr="100023_241404448_pispxdf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9" descr="100023_241404448_pispxdf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1242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20" descr="100023_241404448_pispxdf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812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1" descr="100023_241404448_pispxdf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3" descr="100023_241404448_pispxdf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943600"/>
            <a:ext cx="838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WordArt 13"/>
          <p:cNvSpPr>
            <a:spLocks noChangeArrowheads="1" noChangeShapeType="1" noTextEdit="1"/>
          </p:cNvSpPr>
          <p:nvPr/>
        </p:nvSpPr>
        <p:spPr bwMode="auto">
          <a:xfrm>
            <a:off x="1409700" y="2335213"/>
            <a:ext cx="6324600" cy="3200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phần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3: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hồi</a:t>
            </a:r>
            <a:r>
              <a:rPr lang="en-US" sz="36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 </a:t>
            </a:r>
            <a:r>
              <a:rPr lang="en-US" sz="3600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Avo"/>
              </a:rPr>
              <a:t>tĩnh</a:t>
            </a:r>
            <a:endParaRPr lang="en-US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VNI-Avo"/>
            </a:endParaRPr>
          </a:p>
        </p:txBody>
      </p:sp>
      <p:pic>
        <p:nvPicPr>
          <p:cNvPr id="18" name="6de2ebd485f3b9b2478c84d6116522dfa88e2ff51dea35b8be5d4d496dbecaa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2867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2555067-7417-43D2-BDD7-46D9ACB2A174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PTVĐ Đi theo đường zic zac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PTTC- GVD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PTTC- GVDG</Template>
  <TotalTime>318</TotalTime>
  <Words>100</Words>
  <Application>Microsoft Office PowerPoint</Application>
  <PresentationFormat>On-screen Show (4:3)</PresentationFormat>
  <Paragraphs>25</Paragraphs>
  <Slides>6</Slides>
  <Notes>6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PTTC- GVDG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PTVĐ Đi theo đường zic zac</dc:title>
  <dc:creator>USER</dc:creator>
  <cp:lastModifiedBy>Welcome</cp:lastModifiedBy>
  <cp:revision>32</cp:revision>
  <dcterms:created xsi:type="dcterms:W3CDTF">2014-11-24T02:28:55Z</dcterms:created>
  <dcterms:modified xsi:type="dcterms:W3CDTF">2018-02-01T09:02:40Z</dcterms:modified>
</cp:coreProperties>
</file>